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4"/>
  </p:sldMasterIdLst>
  <p:sldIdLst>
    <p:sldId id="257" r:id="rId5"/>
  </p:sldIdLst>
  <p:sldSz cx="10688638" cy="756285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441" userDrawn="1">
          <p15:clr>
            <a:srgbClr val="A4A3A4"/>
          </p15:clr>
        </p15:guide>
        <p15:guide id="3" pos="6474" userDrawn="1">
          <p15:clr>
            <a:srgbClr val="A4A3A4"/>
          </p15:clr>
        </p15:guide>
        <p15:guide id="4" orient="horz" pos="2382">
          <p15:clr>
            <a:srgbClr val="A4A3A4"/>
          </p15:clr>
        </p15:guide>
        <p15:guide id="5" orient="horz" pos="4491" userDrawn="1">
          <p15:clr>
            <a:srgbClr val="A4A3A4"/>
          </p15:clr>
        </p15:guide>
        <p15:guide id="6" orient="horz" pos="122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884D"/>
    <a:srgbClr val="E9E8E3"/>
    <a:srgbClr val="B5B1A4"/>
    <a:srgbClr val="E36554"/>
    <a:srgbClr val="4CB589"/>
    <a:srgbClr val="9BC962"/>
    <a:srgbClr val="3D8A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99511E-FC1D-4179-BE11-27AEC9166738}" v="13" dt="2026-07-17T10:46:44.859"/>
  </p1510:revLst>
</p1510:revInfo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30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1548" y="108"/>
      </p:cViewPr>
      <p:guideLst>
        <p:guide pos="441"/>
        <p:guide pos="6474"/>
        <p:guide orient="horz" pos="2382"/>
        <p:guide orient="horz" pos="4491"/>
        <p:guide orient="horz" pos="122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underlich, Florian-GMOS" userId="2c025466-f60a-458a-826e-e0a0160074a0" providerId="ADAL" clId="{C2CA0AC2-A798-47C3-B793-16E258AE3312}"/>
    <pc:docChg chg="undo custSel modSld">
      <pc:chgData name="Wunderlich, Florian-GMOS" userId="2c025466-f60a-458a-826e-e0a0160074a0" providerId="ADAL" clId="{C2CA0AC2-A798-47C3-B793-16E258AE3312}" dt="2026-07-17T10:47:21.520" v="80" actId="1076"/>
      <pc:docMkLst>
        <pc:docMk/>
      </pc:docMkLst>
      <pc:sldChg chg="addSp delSp modSp mod">
        <pc:chgData name="Wunderlich, Florian-GMOS" userId="2c025466-f60a-458a-826e-e0a0160074a0" providerId="ADAL" clId="{C2CA0AC2-A798-47C3-B793-16E258AE3312}" dt="2026-07-17T10:47:21.520" v="80" actId="1076"/>
        <pc:sldMkLst>
          <pc:docMk/>
          <pc:sldMk cId="2267381113" sldId="257"/>
        </pc:sldMkLst>
        <pc:spChg chg="mod">
          <ac:chgData name="Wunderlich, Florian-GMOS" userId="2c025466-f60a-458a-826e-e0a0160074a0" providerId="ADAL" clId="{C2CA0AC2-A798-47C3-B793-16E258AE3312}" dt="2026-07-17T10:40:23.091" v="9" actId="20577"/>
          <ac:spMkLst>
            <pc:docMk/>
            <pc:sldMk cId="2267381113" sldId="257"/>
            <ac:spMk id="155" creationId="{3D658C4E-5C93-4E40-836C-3070736D02F2}"/>
          </ac:spMkLst>
        </pc:spChg>
        <pc:grpChg chg="mod">
          <ac:chgData name="Wunderlich, Florian-GMOS" userId="2c025466-f60a-458a-826e-e0a0160074a0" providerId="ADAL" clId="{C2CA0AC2-A798-47C3-B793-16E258AE3312}" dt="2026-07-17T10:46:33.024" v="75" actId="1076"/>
          <ac:grpSpMkLst>
            <pc:docMk/>
            <pc:sldMk cId="2267381113" sldId="257"/>
            <ac:grpSpMk id="8" creationId="{534FC52C-3711-4BAA-8677-2AE0A9AEA054}"/>
          </ac:grpSpMkLst>
        </pc:grpChg>
        <pc:graphicFrameChg chg="mod modGraphic">
          <ac:chgData name="Wunderlich, Florian-GMOS" userId="2c025466-f60a-458a-826e-e0a0160074a0" providerId="ADAL" clId="{C2CA0AC2-A798-47C3-B793-16E258AE3312}" dt="2026-07-17T10:45:06.210" v="61" actId="20577"/>
          <ac:graphicFrameMkLst>
            <pc:docMk/>
            <pc:sldMk cId="2267381113" sldId="257"/>
            <ac:graphicFrameMk id="174" creationId="{6C9C5FE7-B8A4-1A4D-B66B-059CF79B59BD}"/>
          </ac:graphicFrameMkLst>
        </pc:graphicFrameChg>
        <pc:picChg chg="add mod">
          <ac:chgData name="Wunderlich, Florian-GMOS" userId="2c025466-f60a-458a-826e-e0a0160074a0" providerId="ADAL" clId="{C2CA0AC2-A798-47C3-B793-16E258AE3312}" dt="2026-07-17T10:46:13.465" v="71" actId="1076"/>
          <ac:picMkLst>
            <pc:docMk/>
            <pc:sldMk cId="2267381113" sldId="257"/>
            <ac:picMk id="5" creationId="{C980E6D5-A0AA-AA2E-A068-520E1A2FC5D8}"/>
          </ac:picMkLst>
        </pc:picChg>
        <pc:picChg chg="add mod">
          <ac:chgData name="Wunderlich, Florian-GMOS" userId="2c025466-f60a-458a-826e-e0a0160074a0" providerId="ADAL" clId="{C2CA0AC2-A798-47C3-B793-16E258AE3312}" dt="2026-07-17T10:46:42.627" v="76" actId="1076"/>
          <ac:picMkLst>
            <pc:docMk/>
            <pc:sldMk cId="2267381113" sldId="257"/>
            <ac:picMk id="7" creationId="{D7841B20-9BDD-42C0-73DC-902C4B4FEA69}"/>
          </ac:picMkLst>
        </pc:picChg>
        <pc:picChg chg="add mod">
          <ac:chgData name="Wunderlich, Florian-GMOS" userId="2c025466-f60a-458a-826e-e0a0160074a0" providerId="ADAL" clId="{C2CA0AC2-A798-47C3-B793-16E258AE3312}" dt="2026-07-17T10:47:00.641" v="78" actId="1076"/>
          <ac:picMkLst>
            <pc:docMk/>
            <pc:sldMk cId="2267381113" sldId="257"/>
            <ac:picMk id="9" creationId="{7F0CBA47-C505-605D-3485-A3DFFE703D3A}"/>
          </ac:picMkLst>
        </pc:picChg>
        <pc:picChg chg="mod">
          <ac:chgData name="Wunderlich, Florian-GMOS" userId="2c025466-f60a-458a-826e-e0a0160074a0" providerId="ADAL" clId="{C2CA0AC2-A798-47C3-B793-16E258AE3312}" dt="2026-07-17T10:47:21.520" v="80" actId="1076"/>
          <ac:picMkLst>
            <pc:docMk/>
            <pc:sldMk cId="2267381113" sldId="257"/>
            <ac:picMk id="11" creationId="{326712DA-14BC-9A7F-C6C4-DB16352C086A}"/>
          </ac:picMkLst>
        </pc:picChg>
        <pc:picChg chg="mod">
          <ac:chgData name="Wunderlich, Florian-GMOS" userId="2c025466-f60a-458a-826e-e0a0160074a0" providerId="ADAL" clId="{C2CA0AC2-A798-47C3-B793-16E258AE3312}" dt="2026-07-17T10:45:53.503" v="67" actId="1076"/>
          <ac:picMkLst>
            <pc:docMk/>
            <pc:sldMk cId="2267381113" sldId="257"/>
            <ac:picMk id="21" creationId="{B8A8785B-BE51-1336-7722-800688F033B0}"/>
          </ac:picMkLst>
        </pc:picChg>
        <pc:picChg chg="del">
          <ac:chgData name="Wunderlich, Florian-GMOS" userId="2c025466-f60a-458a-826e-e0a0160074a0" providerId="ADAL" clId="{C2CA0AC2-A798-47C3-B793-16E258AE3312}" dt="2026-07-17T10:45:24.984" v="63" actId="478"/>
          <ac:picMkLst>
            <pc:docMk/>
            <pc:sldMk cId="2267381113" sldId="257"/>
            <ac:picMk id="22" creationId="{F822F427-903D-59A3-97B4-B2D64B6A17DC}"/>
          </ac:picMkLst>
        </pc:picChg>
        <pc:picChg chg="del">
          <ac:chgData name="Wunderlich, Florian-GMOS" userId="2c025466-f60a-458a-826e-e0a0160074a0" providerId="ADAL" clId="{C2CA0AC2-A798-47C3-B793-16E258AE3312}" dt="2026-07-17T10:45:27.212" v="64" actId="478"/>
          <ac:picMkLst>
            <pc:docMk/>
            <pc:sldMk cId="2267381113" sldId="257"/>
            <ac:picMk id="23" creationId="{F2847CA7-F3B9-25C6-FD71-518D275076D0}"/>
          </ac:picMkLst>
        </pc:picChg>
        <pc:picChg chg="mod">
          <ac:chgData name="Wunderlich, Florian-GMOS" userId="2c025466-f60a-458a-826e-e0a0160074a0" providerId="ADAL" clId="{C2CA0AC2-A798-47C3-B793-16E258AE3312}" dt="2026-07-17T10:45:38.002" v="65" actId="1076"/>
          <ac:picMkLst>
            <pc:docMk/>
            <pc:sldMk cId="2267381113" sldId="257"/>
            <ac:picMk id="24" creationId="{DF4642A4-4FA2-FEC4-E837-AE0419533233}"/>
          </ac:picMkLst>
        </pc:picChg>
        <pc:picChg chg="del">
          <ac:chgData name="Wunderlich, Florian-GMOS" userId="2c025466-f60a-458a-826e-e0a0160074a0" providerId="ADAL" clId="{C2CA0AC2-A798-47C3-B793-16E258AE3312}" dt="2026-07-17T10:46:03.326" v="69" actId="478"/>
          <ac:picMkLst>
            <pc:docMk/>
            <pc:sldMk cId="2267381113" sldId="257"/>
            <ac:picMk id="25" creationId="{60F74D0F-FA99-9A9D-B5E9-A817B0CAF678}"/>
          </ac:picMkLst>
        </pc:picChg>
        <pc:picChg chg="mod">
          <ac:chgData name="Wunderlich, Florian-GMOS" userId="2c025466-f60a-458a-826e-e0a0160074a0" providerId="ADAL" clId="{C2CA0AC2-A798-47C3-B793-16E258AE3312}" dt="2026-07-17T10:47:06.609" v="79" actId="1076"/>
          <ac:picMkLst>
            <pc:docMk/>
            <pc:sldMk cId="2267381113" sldId="257"/>
            <ac:picMk id="27" creationId="{5F5FCECB-EDC0-4B17-4676-5572DDE9240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A0384F-569A-4CAB-BBC9-43D5489A2D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4805" y="7024634"/>
            <a:ext cx="2404944" cy="402652"/>
          </a:xfrm>
          <a:prstGeom prst="rect">
            <a:avLst/>
          </a:prstGeom>
        </p:spPr>
        <p:txBody>
          <a:bodyPr/>
          <a:lstStyle/>
          <a:p>
            <a:fld id="{8B2E2214-F40A-4AAB-B1B1-2B56782FBD9F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367CC9-ACFC-48DC-B6A3-4B9635D97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40612" y="7009643"/>
            <a:ext cx="3607415" cy="40265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411E87-C9F0-401C-8FAD-1DD7EE585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548850" y="7009643"/>
            <a:ext cx="2404944" cy="402652"/>
          </a:xfrm>
          <a:prstGeom prst="rect">
            <a:avLst/>
          </a:prstGeom>
        </p:spPr>
        <p:txBody>
          <a:bodyPr/>
          <a:lstStyle/>
          <a:p>
            <a:fld id="{2581CD92-87ED-4866-A0A8-BAEEC87AD8B6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2316ECC-D020-4A73-BDF5-76F90825132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5400" y="2904728"/>
            <a:ext cx="8857839" cy="359215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AE1E8D52-AE88-427E-95AA-AF481B70D0B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15400" y="2310074"/>
            <a:ext cx="8857839" cy="199946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696" cap="all" baseline="0">
                <a:latin typeface="Maax" panose="02000506000000020003" pitchFamily="50" charset="0"/>
              </a:defRPr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7782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4C1AF317-2B10-FA41-B836-35C5FB56E9E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345" y="6992344"/>
            <a:ext cx="1876444" cy="240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335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1008400" rtl="0" eaLnBrk="1" latinLnBrk="0" hangingPunct="1">
        <a:lnSpc>
          <a:spcPct val="90000"/>
        </a:lnSpc>
        <a:spcBef>
          <a:spcPct val="0"/>
        </a:spcBef>
        <a:buNone/>
        <a:defRPr sz="485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100" indent="-252100" algn="l" defTabSz="1008400" rtl="0" eaLnBrk="1" latinLnBrk="0" hangingPunct="1">
        <a:lnSpc>
          <a:spcPct val="90000"/>
        </a:lnSpc>
        <a:spcBef>
          <a:spcPts val="1103"/>
        </a:spcBef>
        <a:buFont typeface="Arial" panose="020B0604020202020204" pitchFamily="34" charset="0"/>
        <a:buChar char="•"/>
        <a:defRPr sz="3088" kern="1200">
          <a:solidFill>
            <a:schemeClr val="tx1"/>
          </a:solidFill>
          <a:latin typeface="+mn-lt"/>
          <a:ea typeface="+mn-ea"/>
          <a:cs typeface="+mn-cs"/>
        </a:defRPr>
      </a:lvl1pPr>
      <a:lvl2pPr marL="756300" indent="-252100" algn="l" defTabSz="1008400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7" kern="1200">
          <a:solidFill>
            <a:schemeClr val="tx1"/>
          </a:solidFill>
          <a:latin typeface="+mn-lt"/>
          <a:ea typeface="+mn-ea"/>
          <a:cs typeface="+mn-cs"/>
        </a:defRPr>
      </a:lvl2pPr>
      <a:lvl3pPr marL="1260500" indent="-252100" algn="l" defTabSz="1008400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6" kern="1200">
          <a:solidFill>
            <a:schemeClr val="tx1"/>
          </a:solidFill>
          <a:latin typeface="+mn-lt"/>
          <a:ea typeface="+mn-ea"/>
          <a:cs typeface="+mn-cs"/>
        </a:defRPr>
      </a:lvl3pPr>
      <a:lvl4pPr marL="1764701" indent="-252100" algn="l" defTabSz="1008400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268901" indent="-252100" algn="l" defTabSz="1008400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773101" indent="-252100" algn="l" defTabSz="1008400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277301" indent="-252100" algn="l" defTabSz="1008400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781501" indent="-252100" algn="l" defTabSz="1008400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285701" indent="-252100" algn="l" defTabSz="1008400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1pPr>
      <a:lvl2pPr marL="504200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1008400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3pPr>
      <a:lvl4pPr marL="1512600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016801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521001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025201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529401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033601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34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svg"/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12" Type="http://schemas.openxmlformats.org/officeDocument/2006/relationships/image" Target="../media/image12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svg"/><Relationship Id="rId14" Type="http://schemas.openxmlformats.org/officeDocument/2006/relationships/image" Target="../media/image1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534FC52C-3711-4BAA-8677-2AE0A9AEA054}"/>
              </a:ext>
            </a:extLst>
          </p:cNvPr>
          <p:cNvGrpSpPr/>
          <p:nvPr/>
        </p:nvGrpSpPr>
        <p:grpSpPr>
          <a:xfrm>
            <a:off x="0" y="0"/>
            <a:ext cx="10688637" cy="7562850"/>
            <a:chOff x="-1" y="-22850"/>
            <a:chExt cx="10747325" cy="7600133"/>
          </a:xfrm>
        </p:grpSpPr>
        <p:pic>
          <p:nvPicPr>
            <p:cNvPr id="2" name="Grafik 1">
              <a:extLst>
                <a:ext uri="{FF2B5EF4-FFF2-40B4-BE49-F238E27FC236}">
                  <a16:creationId xmlns:a16="http://schemas.microsoft.com/office/drawing/2014/main" id="{59554026-22C6-4AB8-B659-55A7549851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" y="-22850"/>
              <a:ext cx="10747325" cy="7600133"/>
            </a:xfrm>
            <a:prstGeom prst="rect">
              <a:avLst/>
            </a:prstGeom>
          </p:spPr>
        </p:pic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B37DA786-195F-441B-A400-4521ABF56FED}"/>
                </a:ext>
              </a:extLst>
            </p:cNvPr>
            <p:cNvSpPr/>
            <p:nvPr/>
          </p:nvSpPr>
          <p:spPr>
            <a:xfrm>
              <a:off x="6711352" y="6625086"/>
              <a:ext cx="2199736" cy="914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pic>
          <p:nvPicPr>
            <p:cNvPr id="6" name="Grafik 5" descr="Ein Bild, das Text enthält.&#10;&#10;Automatisch generierte Beschreibung">
              <a:extLst>
                <a:ext uri="{FF2B5EF4-FFF2-40B4-BE49-F238E27FC236}">
                  <a16:creationId xmlns:a16="http://schemas.microsoft.com/office/drawing/2014/main" id="{3DA11BEA-9C9E-485D-B818-BE597BC039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94947" y="6751158"/>
              <a:ext cx="2424093" cy="523604"/>
            </a:xfrm>
            <a:prstGeom prst="rect">
              <a:avLst/>
            </a:prstGeom>
          </p:spPr>
        </p:pic>
      </p:grpSp>
      <p:sp>
        <p:nvSpPr>
          <p:cNvPr id="155" name="Title 1">
            <a:extLst>
              <a:ext uri="{FF2B5EF4-FFF2-40B4-BE49-F238E27FC236}">
                <a16:creationId xmlns:a16="http://schemas.microsoft.com/office/drawing/2014/main" id="{3D658C4E-5C93-4E40-836C-3070736D02F2}"/>
              </a:ext>
            </a:extLst>
          </p:cNvPr>
          <p:cNvSpPr txBox="1">
            <a:spLocks/>
          </p:cNvSpPr>
          <p:nvPr/>
        </p:nvSpPr>
        <p:spPr>
          <a:xfrm>
            <a:off x="456805" y="547856"/>
            <a:ext cx="9607181" cy="689945"/>
          </a:xfrm>
          <a:prstGeom prst="rect">
            <a:avLst/>
          </a:prstGeom>
        </p:spPr>
        <p:txBody>
          <a:bodyPr/>
          <a:lstStyle>
            <a:lvl1pPr algn="l" defTabSz="1008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spc="50" dirty="0" err="1">
                <a:solidFill>
                  <a:schemeClr val="accent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Menuplan</a:t>
            </a:r>
            <a:r>
              <a:rPr lang="en-US" sz="4000" spc="50" dirty="0">
                <a:solidFill>
                  <a:schemeClr val="accent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CH" sz="4000" b="1" spc="50" dirty="0">
                <a:solidFill>
                  <a:schemeClr val="accent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17</a:t>
            </a:r>
            <a:r>
              <a:rPr lang="de-CH" sz="4000" b="1" dirty="0">
                <a:solidFill>
                  <a:schemeClr val="accent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.08-21.08.2026	     KW34</a:t>
            </a:r>
            <a:endParaRPr lang="en-US" sz="4000" spc="50" dirty="0">
              <a:solidFill>
                <a:schemeClr val="accent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78" name="Graphic 41">
            <a:extLst>
              <a:ext uri="{FF2B5EF4-FFF2-40B4-BE49-F238E27FC236}">
                <a16:creationId xmlns:a16="http://schemas.microsoft.com/office/drawing/2014/main" id="{8C97D8CD-1600-764D-8529-D78AB8854C8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72114" y="6895939"/>
            <a:ext cx="114222" cy="114222"/>
          </a:xfrm>
          <a:prstGeom prst="rect">
            <a:avLst/>
          </a:prstGeom>
        </p:spPr>
      </p:pic>
      <p:pic>
        <p:nvPicPr>
          <p:cNvPr id="79" name="Graphic 42">
            <a:extLst>
              <a:ext uri="{FF2B5EF4-FFF2-40B4-BE49-F238E27FC236}">
                <a16:creationId xmlns:a16="http://schemas.microsoft.com/office/drawing/2014/main" id="{9F4B1555-1E65-6244-857C-BA634E82628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96025" y="6737924"/>
            <a:ext cx="228412" cy="76137"/>
          </a:xfrm>
          <a:prstGeom prst="rect">
            <a:avLst/>
          </a:prstGeom>
        </p:spPr>
      </p:pic>
      <p:pic>
        <p:nvPicPr>
          <p:cNvPr id="80" name="Graphic 43">
            <a:extLst>
              <a:ext uri="{FF2B5EF4-FFF2-40B4-BE49-F238E27FC236}">
                <a16:creationId xmlns:a16="http://schemas.microsoft.com/office/drawing/2014/main" id="{D0DF83BE-6F26-D849-8774-0F2F4397DC7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64471" y="6718250"/>
            <a:ext cx="114598" cy="150614"/>
          </a:xfrm>
          <a:prstGeom prst="rect">
            <a:avLst/>
          </a:prstGeom>
        </p:spPr>
      </p:pic>
      <p:pic>
        <p:nvPicPr>
          <p:cNvPr id="81" name="Graphic 44">
            <a:extLst>
              <a:ext uri="{FF2B5EF4-FFF2-40B4-BE49-F238E27FC236}">
                <a16:creationId xmlns:a16="http://schemas.microsoft.com/office/drawing/2014/main" id="{A9EA1AB9-12CC-C243-B800-4485795F2AA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44943" y="6728907"/>
            <a:ext cx="170809" cy="112374"/>
          </a:xfrm>
          <a:prstGeom prst="rect">
            <a:avLst/>
          </a:prstGeom>
        </p:spPr>
      </p:pic>
      <p:pic>
        <p:nvPicPr>
          <p:cNvPr id="82" name="Graphic 45">
            <a:extLst>
              <a:ext uri="{FF2B5EF4-FFF2-40B4-BE49-F238E27FC236}">
                <a16:creationId xmlns:a16="http://schemas.microsoft.com/office/drawing/2014/main" id="{B8FC31AC-81DC-4E46-8836-0570559BC08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407280" y="6732656"/>
            <a:ext cx="146069" cy="104335"/>
          </a:xfrm>
          <a:prstGeom prst="rect">
            <a:avLst/>
          </a:prstGeom>
        </p:spPr>
      </p:pic>
      <p:pic>
        <p:nvPicPr>
          <p:cNvPr id="83" name="Graphic 46">
            <a:extLst>
              <a:ext uri="{FF2B5EF4-FFF2-40B4-BE49-F238E27FC236}">
                <a16:creationId xmlns:a16="http://schemas.microsoft.com/office/drawing/2014/main" id="{22704EDC-63DB-9448-8D13-A551A09934A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44945" y="6904791"/>
            <a:ext cx="170808" cy="89013"/>
          </a:xfrm>
          <a:prstGeom prst="rect">
            <a:avLst/>
          </a:prstGeom>
        </p:spPr>
      </p:pic>
      <p:pic>
        <p:nvPicPr>
          <p:cNvPr id="102" name="Graphic 47">
            <a:extLst>
              <a:ext uri="{FF2B5EF4-FFF2-40B4-BE49-F238E27FC236}">
                <a16:creationId xmlns:a16="http://schemas.microsoft.com/office/drawing/2014/main" id="{9F30415E-418C-2140-883D-9C770C3BF4B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33167" y="6909219"/>
            <a:ext cx="178263" cy="149093"/>
          </a:xfrm>
          <a:prstGeom prst="rect">
            <a:avLst/>
          </a:prstGeom>
        </p:spPr>
      </p:pic>
      <p:pic>
        <p:nvPicPr>
          <p:cNvPr id="113" name="Graphic 48">
            <a:extLst>
              <a:ext uri="{FF2B5EF4-FFF2-40B4-BE49-F238E27FC236}">
                <a16:creationId xmlns:a16="http://schemas.microsoft.com/office/drawing/2014/main" id="{5FA9223D-813A-324F-9B89-67D8F56CA14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29469" y="6722406"/>
            <a:ext cx="141806" cy="99264"/>
          </a:xfrm>
          <a:prstGeom prst="rect">
            <a:avLst/>
          </a:prstGeom>
        </p:spPr>
      </p:pic>
      <p:pic>
        <p:nvPicPr>
          <p:cNvPr id="116" name="Graphic 49">
            <a:extLst>
              <a:ext uri="{FF2B5EF4-FFF2-40B4-BE49-F238E27FC236}">
                <a16:creationId xmlns:a16="http://schemas.microsoft.com/office/drawing/2014/main" id="{C7FF69EB-EF68-324C-ABC2-217CF0E00B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272059" y="6881653"/>
            <a:ext cx="114599" cy="157573"/>
          </a:xfrm>
          <a:prstGeom prst="rect">
            <a:avLst/>
          </a:prstGeom>
        </p:spPr>
      </p:pic>
      <p:pic>
        <p:nvPicPr>
          <p:cNvPr id="117" name="Graphic 50">
            <a:extLst>
              <a:ext uri="{FF2B5EF4-FFF2-40B4-BE49-F238E27FC236}">
                <a16:creationId xmlns:a16="http://schemas.microsoft.com/office/drawing/2014/main" id="{6A9F3B83-5575-A547-BE05-2CE8C5A44EE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390752" y="6903956"/>
            <a:ext cx="171844" cy="108455"/>
          </a:xfrm>
          <a:prstGeom prst="rect">
            <a:avLst/>
          </a:prstGeom>
        </p:spPr>
      </p:pic>
      <p:sp>
        <p:nvSpPr>
          <p:cNvPr id="118" name="Rectangle 51">
            <a:extLst>
              <a:ext uri="{FF2B5EF4-FFF2-40B4-BE49-F238E27FC236}">
                <a16:creationId xmlns:a16="http://schemas.microsoft.com/office/drawing/2014/main" id="{1C2B3573-6267-774D-8E33-59AD889FCCDF}"/>
              </a:ext>
            </a:extLst>
          </p:cNvPr>
          <p:cNvSpPr/>
          <p:nvPr/>
        </p:nvSpPr>
        <p:spPr>
          <a:xfrm>
            <a:off x="746195" y="6723645"/>
            <a:ext cx="570988" cy="1154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750" dirty="0" err="1">
                <a:latin typeface="Helvetica" panose="020B0604020202020204" pitchFamily="34" charset="0"/>
                <a:cs typeface="Helvetica" panose="020B0604020202020204" pitchFamily="34" charset="0"/>
              </a:rPr>
              <a:t>Vegetarisch</a:t>
            </a:r>
            <a:endParaRPr lang="en-US" sz="75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19" name="Rectangle 52">
            <a:extLst>
              <a:ext uri="{FF2B5EF4-FFF2-40B4-BE49-F238E27FC236}">
                <a16:creationId xmlns:a16="http://schemas.microsoft.com/office/drawing/2014/main" id="{7667D797-3F9C-2C40-88FA-2509A69794DC}"/>
              </a:ext>
            </a:extLst>
          </p:cNvPr>
          <p:cNvSpPr/>
          <p:nvPr/>
        </p:nvSpPr>
        <p:spPr>
          <a:xfrm>
            <a:off x="746195" y="6899434"/>
            <a:ext cx="412488" cy="1154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750" dirty="0">
                <a:latin typeface="Helvetica" panose="020B0604020202020204" pitchFamily="34" charset="0"/>
                <a:cs typeface="Helvetica" panose="020B0604020202020204" pitchFamily="34" charset="0"/>
              </a:rPr>
              <a:t>Vegan</a:t>
            </a:r>
          </a:p>
        </p:txBody>
      </p:sp>
      <p:sp>
        <p:nvSpPr>
          <p:cNvPr id="120" name="Rectangle 53">
            <a:extLst>
              <a:ext uri="{FF2B5EF4-FFF2-40B4-BE49-F238E27FC236}">
                <a16:creationId xmlns:a16="http://schemas.microsoft.com/office/drawing/2014/main" id="{E5DA963E-4A2E-CC49-AB59-33109115FDAD}"/>
              </a:ext>
            </a:extLst>
          </p:cNvPr>
          <p:cNvSpPr/>
          <p:nvPr/>
        </p:nvSpPr>
        <p:spPr>
          <a:xfrm>
            <a:off x="1599347" y="6723645"/>
            <a:ext cx="593455" cy="1154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750" dirty="0" err="1">
                <a:latin typeface="Helvetica" panose="020B0604020202020204" pitchFamily="34" charset="0"/>
                <a:cs typeface="Helvetica" panose="020B0604020202020204" pitchFamily="34" charset="0"/>
              </a:rPr>
              <a:t>Schaf</a:t>
            </a:r>
            <a:r>
              <a:rPr lang="en-US" sz="750" dirty="0">
                <a:latin typeface="Helvetica" panose="020B0604020202020204" pitchFamily="34" charset="0"/>
                <a:cs typeface="Helvetica" panose="020B0604020202020204" pitchFamily="34" charset="0"/>
              </a:rPr>
              <a:t> (CH)</a:t>
            </a:r>
          </a:p>
        </p:txBody>
      </p:sp>
      <p:sp>
        <p:nvSpPr>
          <p:cNvPr id="121" name="Rectangle 54">
            <a:extLst>
              <a:ext uri="{FF2B5EF4-FFF2-40B4-BE49-F238E27FC236}">
                <a16:creationId xmlns:a16="http://schemas.microsoft.com/office/drawing/2014/main" id="{9BA4AEDC-8980-6147-9BC3-427CAF5D471D}"/>
              </a:ext>
            </a:extLst>
          </p:cNvPr>
          <p:cNvSpPr/>
          <p:nvPr/>
        </p:nvSpPr>
        <p:spPr>
          <a:xfrm>
            <a:off x="1599347" y="6896716"/>
            <a:ext cx="625233" cy="1154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750" dirty="0">
                <a:latin typeface="Helvetica" panose="020B0604020202020204" pitchFamily="34" charset="0"/>
                <a:cs typeface="Helvetica" panose="020B0604020202020204" pitchFamily="34" charset="0"/>
              </a:rPr>
              <a:t>Kalb (CH)</a:t>
            </a:r>
          </a:p>
        </p:txBody>
      </p:sp>
      <p:sp>
        <p:nvSpPr>
          <p:cNvPr id="122" name="Rectangle 55">
            <a:extLst>
              <a:ext uri="{FF2B5EF4-FFF2-40B4-BE49-F238E27FC236}">
                <a16:creationId xmlns:a16="http://schemas.microsoft.com/office/drawing/2014/main" id="{876FAC9D-D9F3-CA4B-B6E5-0E70B0B32D5B}"/>
              </a:ext>
            </a:extLst>
          </p:cNvPr>
          <p:cNvSpPr/>
          <p:nvPr/>
        </p:nvSpPr>
        <p:spPr>
          <a:xfrm>
            <a:off x="2461913" y="6723645"/>
            <a:ext cx="558033" cy="1154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750" dirty="0">
                <a:latin typeface="Helvetica" panose="020B0604020202020204" pitchFamily="34" charset="0"/>
                <a:cs typeface="Helvetica" panose="020B0604020202020204" pitchFamily="34" charset="0"/>
              </a:rPr>
              <a:t>Rind (CH)</a:t>
            </a:r>
          </a:p>
        </p:txBody>
      </p:sp>
      <p:sp>
        <p:nvSpPr>
          <p:cNvPr id="123" name="Rectangle 56">
            <a:extLst>
              <a:ext uri="{FF2B5EF4-FFF2-40B4-BE49-F238E27FC236}">
                <a16:creationId xmlns:a16="http://schemas.microsoft.com/office/drawing/2014/main" id="{4096B719-AFF4-C540-B64C-5DB71A6A29CC}"/>
              </a:ext>
            </a:extLst>
          </p:cNvPr>
          <p:cNvSpPr/>
          <p:nvPr/>
        </p:nvSpPr>
        <p:spPr>
          <a:xfrm>
            <a:off x="2461914" y="6889427"/>
            <a:ext cx="728827" cy="1154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750" dirty="0" err="1">
                <a:latin typeface="Helvetica" panose="020B0604020202020204" pitchFamily="34" charset="0"/>
                <a:cs typeface="Helvetica" panose="020B0604020202020204" pitchFamily="34" charset="0"/>
              </a:rPr>
              <a:t>Schwein</a:t>
            </a:r>
            <a:r>
              <a:rPr lang="en-US" sz="750" dirty="0">
                <a:latin typeface="Helvetica" panose="020B0604020202020204" pitchFamily="34" charset="0"/>
                <a:cs typeface="Helvetica" panose="020B0604020202020204" pitchFamily="34" charset="0"/>
              </a:rPr>
              <a:t> (CH)</a:t>
            </a:r>
          </a:p>
        </p:txBody>
      </p:sp>
      <p:sp>
        <p:nvSpPr>
          <p:cNvPr id="125" name="Rectangle 57">
            <a:extLst>
              <a:ext uri="{FF2B5EF4-FFF2-40B4-BE49-F238E27FC236}">
                <a16:creationId xmlns:a16="http://schemas.microsoft.com/office/drawing/2014/main" id="{51D3FCE1-3C7F-5741-B0E1-470A5641ED67}"/>
              </a:ext>
            </a:extLst>
          </p:cNvPr>
          <p:cNvSpPr/>
          <p:nvPr/>
        </p:nvSpPr>
        <p:spPr>
          <a:xfrm>
            <a:off x="3423000" y="6737860"/>
            <a:ext cx="453377" cy="1154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750" dirty="0" err="1">
                <a:latin typeface="Helvetica" panose="020B0604020202020204" pitchFamily="34" charset="0"/>
                <a:cs typeface="Helvetica" panose="020B0604020202020204" pitchFamily="34" charset="0"/>
              </a:rPr>
              <a:t>Geflügel</a:t>
            </a:r>
            <a:endParaRPr lang="en-US" sz="75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26" name="Rectangle 59">
            <a:extLst>
              <a:ext uri="{FF2B5EF4-FFF2-40B4-BE49-F238E27FC236}">
                <a16:creationId xmlns:a16="http://schemas.microsoft.com/office/drawing/2014/main" id="{23983F42-7C14-E340-9790-D2467223D244}"/>
              </a:ext>
            </a:extLst>
          </p:cNvPr>
          <p:cNvSpPr/>
          <p:nvPr/>
        </p:nvSpPr>
        <p:spPr>
          <a:xfrm>
            <a:off x="4370829" y="6723645"/>
            <a:ext cx="1356321" cy="1154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750" dirty="0">
                <a:latin typeface="Helvetica" panose="020B0604020202020204" pitchFamily="34" charset="0"/>
                <a:cs typeface="Helvetica" panose="020B0604020202020204" pitchFamily="34" charset="0"/>
              </a:rPr>
              <a:t>Fisch und </a:t>
            </a:r>
            <a:r>
              <a:rPr lang="en-US" sz="750" dirty="0" err="1">
                <a:latin typeface="Helvetica" panose="020B0604020202020204" pitchFamily="34" charset="0"/>
                <a:cs typeface="Helvetica" panose="020B0604020202020204" pitchFamily="34" charset="0"/>
              </a:rPr>
              <a:t>Krustentiere</a:t>
            </a:r>
            <a:r>
              <a:rPr lang="en-US" sz="750" dirty="0">
                <a:latin typeface="Helvetica" panose="020B0604020202020204" pitchFamily="34" charset="0"/>
                <a:cs typeface="Helvetica" panose="020B0604020202020204" pitchFamily="34" charset="0"/>
              </a:rPr>
              <a:t> (WWF)</a:t>
            </a:r>
          </a:p>
        </p:txBody>
      </p:sp>
      <p:sp>
        <p:nvSpPr>
          <p:cNvPr id="127" name="Rectangle 60">
            <a:extLst>
              <a:ext uri="{FF2B5EF4-FFF2-40B4-BE49-F238E27FC236}">
                <a16:creationId xmlns:a16="http://schemas.microsoft.com/office/drawing/2014/main" id="{C2BFAE1D-4DC8-F249-A57A-202C55CD510E}"/>
              </a:ext>
            </a:extLst>
          </p:cNvPr>
          <p:cNvSpPr/>
          <p:nvPr/>
        </p:nvSpPr>
        <p:spPr>
          <a:xfrm>
            <a:off x="4367654" y="6888699"/>
            <a:ext cx="1270949" cy="1154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750" dirty="0">
                <a:latin typeface="Helvetica" panose="020B0604020202020204" pitchFamily="34" charset="0"/>
                <a:cs typeface="Helvetica" panose="020B0604020202020204" pitchFamily="34" charset="0"/>
              </a:rPr>
              <a:t>Bio (</a:t>
            </a:r>
            <a:r>
              <a:rPr lang="en-US" sz="750" dirty="0" err="1">
                <a:latin typeface="Helvetica" panose="020B0604020202020204" pitchFamily="34" charset="0"/>
                <a:cs typeface="Helvetica" panose="020B0604020202020204" pitchFamily="34" charset="0"/>
              </a:rPr>
              <a:t>Teilkomponenten</a:t>
            </a:r>
            <a:r>
              <a:rPr lang="en-US" sz="750" dirty="0">
                <a:latin typeface="Helvetica" panose="020B0604020202020204" pitchFamily="34" charset="0"/>
                <a:cs typeface="Helvetica" panose="020B0604020202020204" pitchFamily="34" charset="0"/>
              </a:rPr>
              <a:t>)</a:t>
            </a:r>
          </a:p>
        </p:txBody>
      </p:sp>
      <p:sp>
        <p:nvSpPr>
          <p:cNvPr id="128" name="Rectangle 1036">
            <a:extLst>
              <a:ext uri="{FF2B5EF4-FFF2-40B4-BE49-F238E27FC236}">
                <a16:creationId xmlns:a16="http://schemas.microsoft.com/office/drawing/2014/main" id="{0719D0A2-F0CA-DB47-9A8D-28E694489C7C}"/>
              </a:ext>
            </a:extLst>
          </p:cNvPr>
          <p:cNvSpPr/>
          <p:nvPr/>
        </p:nvSpPr>
        <p:spPr>
          <a:xfrm>
            <a:off x="5680915" y="6888940"/>
            <a:ext cx="979896" cy="1154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750" dirty="0" err="1">
                <a:latin typeface="Helvetica" panose="020B0604020202020204" pitchFamily="34" charset="0"/>
                <a:cs typeface="Helvetica" panose="020B0604020202020204" pitchFamily="34" charset="0"/>
              </a:rPr>
              <a:t>Allgemeine</a:t>
            </a:r>
            <a:r>
              <a:rPr lang="en-US" sz="750" dirty="0">
                <a:latin typeface="Helvetica" panose="020B0604020202020204" pitchFamily="34" charset="0"/>
                <a:cs typeface="Helvetica" panose="020B0604020202020204" pitchFamily="34" charset="0"/>
              </a:rPr>
              <a:t> Info</a:t>
            </a:r>
          </a:p>
        </p:txBody>
      </p:sp>
      <p:sp>
        <p:nvSpPr>
          <p:cNvPr id="129" name="Rectangle 58">
            <a:extLst>
              <a:ext uri="{FF2B5EF4-FFF2-40B4-BE49-F238E27FC236}">
                <a16:creationId xmlns:a16="http://schemas.microsoft.com/office/drawing/2014/main" id="{D82F7A5B-F734-BB49-AECB-4F352A695F43}"/>
              </a:ext>
            </a:extLst>
          </p:cNvPr>
          <p:cNvSpPr/>
          <p:nvPr/>
        </p:nvSpPr>
        <p:spPr>
          <a:xfrm>
            <a:off x="3426175" y="6903956"/>
            <a:ext cx="672370" cy="1154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750" dirty="0">
                <a:latin typeface="Helvetica" panose="020B0604020202020204" pitchFamily="34" charset="0"/>
                <a:cs typeface="Helvetica" panose="020B0604020202020204" pitchFamily="34" charset="0"/>
              </a:rPr>
              <a:t>Wild (CH/A)</a:t>
            </a:r>
          </a:p>
        </p:txBody>
      </p:sp>
      <p:pic>
        <p:nvPicPr>
          <p:cNvPr id="130" name="Grafik 129">
            <a:extLst>
              <a:ext uri="{FF2B5EF4-FFF2-40B4-BE49-F238E27FC236}">
                <a16:creationId xmlns:a16="http://schemas.microsoft.com/office/drawing/2014/main" id="{47921068-E27F-D24F-8F78-2CFDC7C026E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5520" y="6817167"/>
            <a:ext cx="253438" cy="253438"/>
          </a:xfrm>
          <a:prstGeom prst="rect">
            <a:avLst/>
          </a:prstGeom>
        </p:spPr>
      </p:pic>
      <p:graphicFrame>
        <p:nvGraphicFramePr>
          <p:cNvPr id="174" name="Content Placeholder 4">
            <a:extLst>
              <a:ext uri="{FF2B5EF4-FFF2-40B4-BE49-F238E27FC236}">
                <a16:creationId xmlns:a16="http://schemas.microsoft.com/office/drawing/2014/main" id="{6C9C5FE7-B8A4-1A4D-B66B-059CF79B59B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6946399"/>
              </p:ext>
            </p:extLst>
          </p:nvPr>
        </p:nvGraphicFramePr>
        <p:xfrm>
          <a:off x="489251" y="1522674"/>
          <a:ext cx="9574736" cy="4967324"/>
        </p:xfrm>
        <a:graphic>
          <a:graphicData uri="http://schemas.openxmlformats.org/drawingml/2006/table">
            <a:tbl>
              <a:tblPr firstRow="1" lastCol="1" bandRow="1">
                <a:solidFill>
                  <a:srgbClr val="FFFFFF">
                    <a:alpha val="50196"/>
                  </a:srgbClr>
                </a:solidFill>
                <a:effectLst/>
                <a:tableStyleId>{5C22544A-7EE6-4342-B048-85BDC9FD1C3A}</a:tableStyleId>
              </a:tblPr>
              <a:tblGrid>
                <a:gridCol w="717463">
                  <a:extLst>
                    <a:ext uri="{9D8B030D-6E8A-4147-A177-3AD203B41FA5}">
                      <a16:colId xmlns:a16="http://schemas.microsoft.com/office/drawing/2014/main" val="767734040"/>
                    </a:ext>
                  </a:extLst>
                </a:gridCol>
                <a:gridCol w="2970393">
                  <a:extLst>
                    <a:ext uri="{9D8B030D-6E8A-4147-A177-3AD203B41FA5}">
                      <a16:colId xmlns:a16="http://schemas.microsoft.com/office/drawing/2014/main" val="1877421890"/>
                    </a:ext>
                  </a:extLst>
                </a:gridCol>
                <a:gridCol w="2943441">
                  <a:extLst>
                    <a:ext uri="{9D8B030D-6E8A-4147-A177-3AD203B41FA5}">
                      <a16:colId xmlns:a16="http://schemas.microsoft.com/office/drawing/2014/main" val="1192260282"/>
                    </a:ext>
                  </a:extLst>
                </a:gridCol>
                <a:gridCol w="2943439">
                  <a:extLst>
                    <a:ext uri="{9D8B030D-6E8A-4147-A177-3AD203B41FA5}">
                      <a16:colId xmlns:a16="http://schemas.microsoft.com/office/drawing/2014/main" val="3822871442"/>
                    </a:ext>
                  </a:extLst>
                </a:gridCol>
              </a:tblGrid>
              <a:tr h="821118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101499" marR="101499" marT="50750" marB="50750" vert="vert27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200" b="1" spc="20" baseline="0" dirty="0" err="1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Mittags</a:t>
                      </a:r>
                      <a:r>
                        <a:rPr lang="en-US" sz="1200" b="1" spc="20" baseline="0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-Hit</a:t>
                      </a:r>
                    </a:p>
                    <a:p>
                      <a:pPr marL="0" marR="0" lvl="0" indent="0" algn="ctr" defTabSz="1008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kern="1200" dirty="0">
                          <a:solidFill>
                            <a:srgbClr val="EA884D"/>
                          </a:solidFill>
                          <a:latin typeface="+mn-lt"/>
                          <a:ea typeface="+mn-ea"/>
                          <a:cs typeface="+mn-cs"/>
                        </a:rPr>
                        <a:t>inkl. MwSt. CHF int. 9</a:t>
                      </a:r>
                      <a:r>
                        <a:rPr lang="de-CH" sz="800" kern="1200" dirty="0">
                          <a:solidFill>
                            <a:srgbClr val="EA884D"/>
                          </a:solidFill>
                          <a:latin typeface="+mn-lt"/>
                          <a:ea typeface="+mn-ea"/>
                          <a:cs typeface="+mn-cs"/>
                        </a:rPr>
                        <a:t>.50 / ext. 13.50</a:t>
                      </a:r>
                      <a:r>
                        <a:rPr lang="de-CH" sz="1200" kern="1200" dirty="0">
                          <a:solidFill>
                            <a:srgbClr val="EA884D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1200" kern="1200" dirty="0">
                        <a:solidFill>
                          <a:srgbClr val="EA884D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90000"/>
                        </a:lnSpc>
                      </a:pPr>
                      <a:endParaRPr lang="en-US" sz="1200" b="1" spc="20" baseline="0" dirty="0">
                        <a:solidFill>
                          <a:schemeClr val="accent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6180" marR="96180" marT="48090" marB="4809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200" b="1" kern="1200" spc="20" baseline="0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Vegan</a:t>
                      </a:r>
                    </a:p>
                    <a:p>
                      <a:pPr marL="0" marR="0" lvl="0" indent="0" algn="ctr" defTabSz="1008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kern="1200" dirty="0">
                          <a:solidFill>
                            <a:srgbClr val="EA884D"/>
                          </a:solidFill>
                          <a:latin typeface="+mn-lt"/>
                          <a:ea typeface="+mn-ea"/>
                          <a:cs typeface="+mn-cs"/>
                        </a:rPr>
                        <a:t>inkl. MwSt. CHF int. 8</a:t>
                      </a:r>
                      <a:r>
                        <a:rPr lang="de-CH" sz="800" kern="1200" dirty="0">
                          <a:solidFill>
                            <a:srgbClr val="EA884D"/>
                          </a:solidFill>
                          <a:latin typeface="+mn-lt"/>
                          <a:ea typeface="+mn-ea"/>
                          <a:cs typeface="+mn-cs"/>
                        </a:rPr>
                        <a:t>.50 / ext. 12.50 </a:t>
                      </a:r>
                      <a:endParaRPr lang="en-US" sz="800" kern="1200" dirty="0">
                        <a:solidFill>
                          <a:srgbClr val="EA884D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90000"/>
                        </a:lnSpc>
                      </a:pPr>
                      <a:endParaRPr lang="en-US" sz="1200" b="1" kern="1200" spc="20" baseline="0" dirty="0">
                        <a:solidFill>
                          <a:schemeClr val="accent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6180" marR="96180" marT="48090" marB="4809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en-US" sz="1200" b="1" kern="1200" spc="20" baseline="0" dirty="0">
                        <a:solidFill>
                          <a:schemeClr val="accent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de-CH" sz="1200" b="1" kern="1200" spc="20" baseline="0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Mittags-Menu</a:t>
                      </a:r>
                      <a:endParaRPr lang="de-DE" sz="800" b="0" kern="1200" spc="2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de-DE" sz="800" b="0" kern="1200" spc="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endParaRPr lang="en-US" sz="800" b="0" kern="1200" spc="2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6180" marR="96180" marT="48090" marB="4809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2639137"/>
                  </a:ext>
                </a:extLst>
              </a:tr>
              <a:tr h="636968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000" b="1" i="0" spc="2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Montag</a:t>
                      </a:r>
                    </a:p>
                  </a:txBody>
                  <a:tcPr marL="101499" marR="101499" marT="50750" marB="50750" vert="vert27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E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Kalbsbraten an Jus</a:t>
                      </a:r>
                    </a:p>
                    <a:p>
                      <a:pPr algn="l" fontAlgn="b">
                        <a:buNone/>
                      </a:pPr>
                      <a: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CH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Safranrisotto - Broccoli</a:t>
                      </a:r>
                    </a:p>
                    <a:p>
                      <a:pPr algn="l" fontAlgn="b">
                        <a:buNone/>
                      </a:pPr>
                      <a:endParaRPr lang="de-CH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E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de-CH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>
                        <a:buNone/>
                      </a:pPr>
                      <a: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Vegi Gyros</a:t>
                      </a:r>
                      <a:b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CH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Pommes Frites - </a:t>
                      </a:r>
                      <a:r>
                        <a:rPr lang="de-CH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Tzatziki</a:t>
                      </a:r>
                      <a:br>
                        <a:rPr lang="de-CH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de-CH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mit Menüsalat oder Tagessuppe</a:t>
                      </a:r>
                    </a:p>
                    <a:p>
                      <a:pPr algn="l" fontAlgn="t">
                        <a:buNone/>
                      </a:pPr>
                      <a:endParaRPr lang="de-CH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E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br>
                        <a:rPr lang="de-DE" sz="1000" b="0" kern="1200" spc="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endParaRPr lang="de-DE" sz="1000" b="0" kern="1200" spc="2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01499" marR="0" marT="5075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8260014"/>
                  </a:ext>
                </a:extLst>
              </a:tr>
              <a:tr h="773529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000" b="1" i="0" spc="2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Dienstag</a:t>
                      </a:r>
                      <a:endParaRPr lang="en-US" sz="1000" b="1" i="0" spc="2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1499" marR="101499" marT="50750" marB="50750" vert="vert27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E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Rindfleisch- Cannelloni</a:t>
                      </a:r>
                    </a:p>
                    <a:p>
                      <a:pPr algn="l" fontAlgn="b">
                        <a:buNone/>
                      </a:pPr>
                      <a: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CH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Tomatensauce - Käse - Rucola</a:t>
                      </a:r>
                    </a:p>
                    <a:p>
                      <a:pPr algn="l" fontAlgn="b">
                        <a:buNone/>
                      </a:pPr>
                      <a:r>
                        <a:rPr lang="de-CH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mit Menüsalat oder Tagessuppe</a:t>
                      </a:r>
                    </a:p>
                    <a:p>
                      <a:pPr algn="l" fontAlgn="b">
                        <a:buNone/>
                      </a:pPr>
                      <a:endParaRPr lang="de-CH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E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Gado Gado</a:t>
                      </a:r>
                    </a:p>
                    <a:p>
                      <a:pPr algn="l" fontAlgn="b">
                        <a:buNone/>
                      </a:pPr>
                      <a: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CH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Reis - Karotten - Tofu - Gurke - Erdnusssauce</a:t>
                      </a:r>
                    </a:p>
                    <a:p>
                      <a:pPr algn="l" fontAlgn="b">
                        <a:buNone/>
                      </a:pPr>
                      <a:r>
                        <a:rPr lang="de-CH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mit Menüsalat oder Tagessuppe</a:t>
                      </a:r>
                    </a:p>
                    <a:p>
                      <a:pPr algn="l" fontAlgn="b">
                        <a:buNone/>
                      </a:pPr>
                      <a:endParaRPr lang="de-CH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E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lang="en-US" sz="1000" b="0" kern="1200" spc="2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01499" marR="0" marT="5075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9190575"/>
                  </a:ext>
                </a:extLst>
              </a:tr>
              <a:tr h="91857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000" b="1" i="0" spc="2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Mittwoch</a:t>
                      </a:r>
                      <a:endParaRPr lang="en-US" sz="1000" b="1" i="0" spc="2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1499" marR="101499" marT="50750" marB="50750" vert="vert27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E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  <a:p>
                      <a:pPr algn="l" fontAlgn="t">
                        <a:buNone/>
                      </a:pPr>
                      <a: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Schweins-Cordon Bleu </a:t>
                      </a:r>
                    </a:p>
                    <a:p>
                      <a:pPr algn="l" fontAlgn="t">
                        <a:buNone/>
                      </a:pPr>
                      <a: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CH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Pommes Frites – Gemüse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E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Spaghetti Napoli</a:t>
                      </a:r>
                    </a:p>
                    <a:p>
                      <a:pPr algn="l" fontAlgn="ctr">
                        <a:buNone/>
                      </a:pPr>
                      <a: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CH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Tomatensauce - Rucola</a:t>
                      </a:r>
                    </a:p>
                    <a:p>
                      <a:pPr algn="l" fontAlgn="ctr">
                        <a:buNone/>
                      </a:pPr>
                      <a:r>
                        <a:rPr lang="de-CH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mit Menüsalat oder Tagessuppe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E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br>
                        <a:rPr lang="de-DE" sz="1000" b="0" kern="1200" spc="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endParaRPr lang="de-DE" sz="1000" b="0" kern="1200" spc="2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01499" marR="0" marT="5075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3944840"/>
                  </a:ext>
                </a:extLst>
              </a:tr>
              <a:tr h="91857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000" b="1" i="0" spc="2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Donnerstag</a:t>
                      </a:r>
                      <a:endParaRPr lang="en-US" sz="1000" b="1" i="0" spc="2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1499" marR="101499" marT="50750" marB="50750" vert="vert27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E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CH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Pouletspiess</a:t>
                      </a:r>
                      <a: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  <a:p>
                      <a:pPr algn="l" fontAlgn="ctr">
                        <a:buNone/>
                      </a:pPr>
                      <a: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CH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Gebratene Mie Nudeln - Wok Gemüse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E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CH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Gröstel</a:t>
                      </a:r>
                      <a:endParaRPr lang="de-CH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ctr">
                        <a:buNone/>
                      </a:pPr>
                      <a: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CH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Kartoffeln - Tofu - Gemüse</a:t>
                      </a:r>
                    </a:p>
                    <a:p>
                      <a:pPr algn="l" fontAlgn="ctr">
                        <a:buNone/>
                      </a:pPr>
                      <a:r>
                        <a:rPr lang="de-CH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mit Menüsalat oder Tagessuppe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E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lang="de-DE" sz="1000" b="0" kern="1200" spc="2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01499" marR="0" marT="5075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3629614"/>
                  </a:ext>
                </a:extLst>
              </a:tr>
              <a:tr h="773529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000" b="1" i="0" spc="2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Freitag</a:t>
                      </a:r>
                    </a:p>
                  </a:txBody>
                  <a:tcPr marL="101499" marR="101499" marT="50750" marB="50750" vert="vert27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E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de-CH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>
                        <a:buNone/>
                      </a:pPr>
                      <a: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Kalbsbratwurst</a:t>
                      </a:r>
                    </a:p>
                    <a:p>
                      <a:pPr algn="l" fontAlgn="t">
                        <a:buNone/>
                      </a:pPr>
                      <a: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CH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Zwiebelsauce - Pommes Frites - Gemüse</a:t>
                      </a:r>
                      <a:br>
                        <a:rPr lang="de-CH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endParaRPr lang="en-US" sz="1000" kern="1200" dirty="0">
                        <a:solidFill>
                          <a:srgbClr val="EA884D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fontAlgn="t">
                        <a:buNone/>
                      </a:pPr>
                      <a:endParaRPr lang="de-CH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E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CH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One</a:t>
                      </a:r>
                      <a: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Climate</a:t>
                      </a:r>
                      <a:b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CH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Create </a:t>
                      </a:r>
                      <a:r>
                        <a:rPr lang="de-CH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your</a:t>
                      </a:r>
                      <a:r>
                        <a:rPr lang="de-CH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own</a:t>
                      </a:r>
                      <a:br>
                        <a:rPr lang="de-CH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de-CH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mit buntem allerlei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E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br>
                        <a:rPr lang="de-DE" sz="1000" b="0" kern="1200" spc="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endParaRPr lang="de-DE" sz="1000" b="0" kern="1200" spc="2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01499" marR="0" marT="5075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3648421"/>
                  </a:ext>
                </a:extLst>
              </a:tr>
            </a:tbl>
          </a:graphicData>
        </a:graphic>
      </p:graphicFrame>
      <p:pic>
        <p:nvPicPr>
          <p:cNvPr id="11" name="Graphic 27">
            <a:extLst>
              <a:ext uri="{FF2B5EF4-FFF2-40B4-BE49-F238E27FC236}">
                <a16:creationId xmlns:a16="http://schemas.microsoft.com/office/drawing/2014/main" id="{326712DA-14BC-9A7F-C6C4-DB16352C086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841195" y="3380970"/>
            <a:ext cx="242942" cy="203188"/>
          </a:xfrm>
          <a:prstGeom prst="rect">
            <a:avLst/>
          </a:prstGeom>
        </p:spPr>
      </p:pic>
      <p:pic>
        <p:nvPicPr>
          <p:cNvPr id="12" name="Graphic 27">
            <a:extLst>
              <a:ext uri="{FF2B5EF4-FFF2-40B4-BE49-F238E27FC236}">
                <a16:creationId xmlns:a16="http://schemas.microsoft.com/office/drawing/2014/main" id="{78A25D26-8B68-F47C-A4F3-DD3FB1EA04C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845736" y="4223005"/>
            <a:ext cx="242942" cy="203188"/>
          </a:xfrm>
          <a:prstGeom prst="rect">
            <a:avLst/>
          </a:prstGeom>
        </p:spPr>
      </p:pic>
      <p:pic>
        <p:nvPicPr>
          <p:cNvPr id="13" name="Graphic 27">
            <a:extLst>
              <a:ext uri="{FF2B5EF4-FFF2-40B4-BE49-F238E27FC236}">
                <a16:creationId xmlns:a16="http://schemas.microsoft.com/office/drawing/2014/main" id="{226B8AEA-8A2C-6E96-55F5-ABD2D5680B3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845736" y="5166633"/>
            <a:ext cx="242942" cy="203188"/>
          </a:xfrm>
          <a:prstGeom prst="rect">
            <a:avLst/>
          </a:prstGeom>
        </p:spPr>
      </p:pic>
      <p:pic>
        <p:nvPicPr>
          <p:cNvPr id="14" name="Graphic 27">
            <a:extLst>
              <a:ext uri="{FF2B5EF4-FFF2-40B4-BE49-F238E27FC236}">
                <a16:creationId xmlns:a16="http://schemas.microsoft.com/office/drawing/2014/main" id="{DF72B333-2104-4503-FABC-5E9774BE889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845736" y="5963982"/>
            <a:ext cx="242942" cy="203188"/>
          </a:xfrm>
          <a:prstGeom prst="rect">
            <a:avLst/>
          </a:prstGeom>
        </p:spPr>
      </p:pic>
      <p:pic>
        <p:nvPicPr>
          <p:cNvPr id="21" name="Graphic 43">
            <a:extLst>
              <a:ext uri="{FF2B5EF4-FFF2-40B4-BE49-F238E27FC236}">
                <a16:creationId xmlns:a16="http://schemas.microsoft.com/office/drawing/2014/main" id="{B8A8785B-BE51-1336-7722-800688F033B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43255" y="5186686"/>
            <a:ext cx="174489" cy="229328"/>
          </a:xfrm>
          <a:prstGeom prst="rect">
            <a:avLst/>
          </a:prstGeom>
        </p:spPr>
      </p:pic>
      <p:pic>
        <p:nvPicPr>
          <p:cNvPr id="24" name="Graphic 44">
            <a:extLst>
              <a:ext uri="{FF2B5EF4-FFF2-40B4-BE49-F238E27FC236}">
                <a16:creationId xmlns:a16="http://schemas.microsoft.com/office/drawing/2014/main" id="{DF4642A4-4FA2-FEC4-E837-AE041953323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817576" y="3388252"/>
            <a:ext cx="286711" cy="188625"/>
          </a:xfrm>
          <a:prstGeom prst="rect">
            <a:avLst/>
          </a:prstGeom>
        </p:spPr>
      </p:pic>
      <p:pic>
        <p:nvPicPr>
          <p:cNvPr id="27" name="Graphic 46">
            <a:extLst>
              <a:ext uri="{FF2B5EF4-FFF2-40B4-BE49-F238E27FC236}">
                <a16:creationId xmlns:a16="http://schemas.microsoft.com/office/drawing/2014/main" id="{5F5FCECB-EDC0-4B17-4676-5572DDE924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786032" y="4249463"/>
            <a:ext cx="288357" cy="150271"/>
          </a:xfrm>
          <a:prstGeom prst="rect">
            <a:avLst/>
          </a:prstGeom>
        </p:spPr>
      </p:pic>
      <p:pic>
        <p:nvPicPr>
          <p:cNvPr id="3" name="Graphic 27">
            <a:extLst>
              <a:ext uri="{FF2B5EF4-FFF2-40B4-BE49-F238E27FC236}">
                <a16:creationId xmlns:a16="http://schemas.microsoft.com/office/drawing/2014/main" id="{D245EE5D-DA06-A186-B770-5DD185B556D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843658" y="2589888"/>
            <a:ext cx="242942" cy="203188"/>
          </a:xfrm>
          <a:prstGeom prst="rect">
            <a:avLst/>
          </a:prstGeom>
        </p:spPr>
      </p:pic>
      <p:pic>
        <p:nvPicPr>
          <p:cNvPr id="5" name="Graphic 46">
            <a:extLst>
              <a:ext uri="{FF2B5EF4-FFF2-40B4-BE49-F238E27FC236}">
                <a16:creationId xmlns:a16="http://schemas.microsoft.com/office/drawing/2014/main" id="{C980E6D5-A0AA-AA2E-A068-520E1A2FC5D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16752" y="5889905"/>
            <a:ext cx="288357" cy="150271"/>
          </a:xfrm>
          <a:prstGeom prst="rect">
            <a:avLst/>
          </a:prstGeom>
        </p:spPr>
      </p:pic>
      <p:pic>
        <p:nvPicPr>
          <p:cNvPr id="7" name="Graphic 50">
            <a:extLst>
              <a:ext uri="{FF2B5EF4-FFF2-40B4-BE49-F238E27FC236}">
                <a16:creationId xmlns:a16="http://schemas.microsoft.com/office/drawing/2014/main" id="{D7841B20-9BDD-42C0-73DC-902C4B4FEA6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833621" y="6114034"/>
            <a:ext cx="254618" cy="160696"/>
          </a:xfrm>
          <a:prstGeom prst="rect">
            <a:avLst/>
          </a:prstGeom>
        </p:spPr>
      </p:pic>
      <p:pic>
        <p:nvPicPr>
          <p:cNvPr id="9" name="Graphic 50">
            <a:extLst>
              <a:ext uri="{FF2B5EF4-FFF2-40B4-BE49-F238E27FC236}">
                <a16:creationId xmlns:a16="http://schemas.microsoft.com/office/drawing/2014/main" id="{7F0CBA47-C505-605D-3485-A3DFFE703D3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835740" y="2653251"/>
            <a:ext cx="254618" cy="160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3811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A21E569D349C41B6AC01249458EA62" ma:contentTypeVersion="21" ma:contentTypeDescription="Create a new document." ma:contentTypeScope="" ma:versionID="515c681e644f9028b8caf3d0bf6b01b2">
  <xsd:schema xmlns:xsd="http://www.w3.org/2001/XMLSchema" xmlns:xs="http://www.w3.org/2001/XMLSchema" xmlns:p="http://schemas.microsoft.com/office/2006/metadata/properties" xmlns:ns2="37885fea-a9db-4aab-a444-4bd650068959" xmlns:ns3="a0ca7b2a-3087-49e1-a593-6e44e6aea044" targetNamespace="http://schemas.microsoft.com/office/2006/metadata/properties" ma:root="true" ma:fieldsID="4794a4ad207b7f292e5011a413d8cc33" ns2:_="" ns3:_="">
    <xsd:import namespace="37885fea-a9db-4aab-a444-4bd650068959"/>
    <xsd:import namespace="a0ca7b2a-3087-49e1-a593-6e44e6aea044"/>
    <xsd:element name="properties">
      <xsd:complexType>
        <xsd:sequence>
          <xsd:element name="documentManagement">
            <xsd:complexType>
              <xsd:all>
                <xsd:element ref="ns2:bsoneLegalEntityTaxHTField0" minOccurs="0"/>
                <xsd:element ref="ns2:bsoneLanguagesTaxHTField0" minOccurs="0"/>
                <xsd:element ref="ns2:bsoneInformationChannelsTaxHTField0" minOccurs="0"/>
                <xsd:element ref="ns2:bsoneInformationTypeTaxHTField0" minOccurs="0"/>
                <xsd:element ref="ns2:bsoneCostCenterTaxHTField0" minOccurs="0"/>
                <xsd:element ref="ns2:bsoneDepartmentTaxHTField0" minOccurs="0"/>
                <xsd:element ref="ns2:bsoneInformationTopicsTaxHTField0" minOccurs="0"/>
                <xsd:element ref="ns2:bsoneDocumentTypeTaxHTField0" minOccurs="0"/>
                <xsd:element ref="ns2:TaxCatchAll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885fea-a9db-4aab-a444-4bd650068959" elementFormDefault="qualified">
    <xsd:import namespace="http://schemas.microsoft.com/office/2006/documentManagement/types"/>
    <xsd:import namespace="http://schemas.microsoft.com/office/infopath/2007/PartnerControls"/>
    <xsd:element name="bsoneLegalEntityTaxHTField0" ma:index="8" nillable="true" ma:taxonomy="true" ma:internalName="bsoneLegalEntityTaxHTField0" ma:taxonomyFieldName="bsoneLegalEntity" ma:displayName="Legal Entity" ma:default="1;#GMOS|734a8e04-c929-41f8-8eac-705176bc2b32" ma:fieldId="{c3463796-f5c3-4497-9f41-d3600b36422c}" ma:sspId="e346e7db-a292-4863-a434-38aa85db710b" ma:termSetId="c7decc96-2940-457e-b1db-cadf210d88cf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bsoneLanguagesTaxHTField0" ma:index="9" nillable="true" ma:taxonomy="true" ma:internalName="bsoneLanguagesTaxHTField0" ma:taxonomyFieldName="bsoneLanguages" ma:displayName="Languages" ma:default="" ma:fieldId="{8ff75c4c-6792-4e19-a013-a4cd27bfdcf2}" ma:taxonomyMulti="true" ma:sspId="e346e7db-a292-4863-a434-38aa85db710b" ma:termSetId="07ae8f6a-da8e-404a-a2a1-856505cac32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soneInformationChannelsTaxHTField0" ma:index="10" nillable="true" ma:taxonomy="true" ma:internalName="bsoneInformationChannelsTaxHTField0" ma:taxonomyFieldName="bsoneInformationChannels" ma:displayName="Information Channels" ma:default="" ma:fieldId="{67c5601b-34cd-49bb-8ae4-c92367310ea9}" ma:taxonomyMulti="true" ma:sspId="e346e7db-a292-4863-a434-38aa85db710b" ma:termSetId="00000000-0000-0000-0000-00000000000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soneInformationTypeTaxHTField0" ma:index="11" nillable="true" ma:taxonomy="true" ma:internalName="bsoneInformationTypeTaxHTField0" ma:taxonomyFieldName="bsoneInformationType" ma:displayName="Information Type" ma:default="" ma:fieldId="{11af7ac5-c6e0-49fb-8d6d-c21b2779ddf2}" ma:taxonomyMulti="true" ma:sspId="e346e7db-a292-4863-a434-38aa85db710b" ma:termSetId="0446324d-7859-43d8-a20c-52d0b268962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soneCostCenterTaxHTField0" ma:index="12" nillable="true" ma:taxonomy="true" ma:internalName="bsoneCostCenterTaxHTField0" ma:taxonomyFieldName="bsoneCostCenter" ma:displayName="Cost Center" ma:default="2;#262 - Leitung Gastro (0090000)|e667a482-056e-429f-9144-33684a46c98d" ma:fieldId="{b706bbf6-38d8-46fc-bf6b-b8409228c1de}" ma:sspId="e346e7db-a292-4863-a434-38aa85db710b" ma:termSetId="eb1fcef3-9185-4f77-8bf5-009813f761a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soneDepartmentTaxHTField0" ma:index="13" nillable="true" ma:taxonomy="true" ma:internalName="bsoneDepartmentTaxHTField0" ma:taxonomyFieldName="bsoneDepartment" ma:displayName="Department" ma:default="" ma:fieldId="{e3747957-54b3-4ad8-a0ed-d523cb1d7f9a}" ma:sspId="e346e7db-a292-4863-a434-38aa85db710b" ma:termSetId="0ea635cc-8428-4eec-a321-f116b2c2a459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bsoneInformationTopicsTaxHTField0" ma:index="14" nillable="true" ma:taxonomy="true" ma:internalName="bsoneInformationTopicsTaxHTField0" ma:taxonomyFieldName="bsoneInformationTopics" ma:displayName="Information Topics" ma:default="" ma:fieldId="{09664584-eef2-4a28-9170-3277abc530b4}" ma:taxonomyMulti="true" ma:sspId="e346e7db-a292-4863-a434-38aa85db710b" ma:termSetId="00000000-0000-0000-0000-00000000000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soneDocumentTypeTaxHTField0" ma:index="15" nillable="true" ma:taxonomy="true" ma:internalName="bsoneDocumentTypeTaxHTField0" ma:taxonomyFieldName="bsoneDocumentType" ma:displayName="Document Type" ma:default="" ma:fieldId="{a72882cf-d0b9-407f-a52c-d3268d923569}" ma:sspId="e346e7db-a292-4863-a434-38aa85db710b" ma:termSetId="16e4ab2c-0d98-4e36-bcc4-fcf671e0b87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7" nillable="true" ma:displayName="Taxonomy Catch All Column" ma:hidden="true" ma:list="{e46612dc-4c6a-4229-9698-6f58b8a9e044}" ma:internalName="TaxCatchAll" ma:showField="CatchAllData" ma:web="37885fea-a9db-4aab-a444-4bd65006895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ca7b2a-3087-49e1-a593-6e44e6aea0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25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6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7885fea-a9db-4aab-a444-4bd650068959">
      <Value>2</Value>
      <Value>1</Value>
    </TaxCatchAll>
    <bsoneInformationTopicsTaxHTField0 xmlns="37885fea-a9db-4aab-a444-4bd650068959">
      <Terms xmlns="http://schemas.microsoft.com/office/infopath/2007/PartnerControls"/>
    </bsoneInformationTopicsTaxHTField0>
    <bsoneLegalEntityTaxHTField0 xmlns="37885fea-a9db-4aab-a444-4bd650068959">
      <Terms xmlns="http://schemas.microsoft.com/office/infopath/2007/PartnerControls">
        <TermInfo xmlns="http://schemas.microsoft.com/office/infopath/2007/PartnerControls">
          <TermName xmlns="http://schemas.microsoft.com/office/infopath/2007/PartnerControls">GMOS</TermName>
          <TermId xmlns="http://schemas.microsoft.com/office/infopath/2007/PartnerControls">734a8e04-c929-41f8-8eac-705176bc2b32</TermId>
        </TermInfo>
      </Terms>
    </bsoneLegalEntityTaxHTField0>
    <bsoneInformationTypeTaxHTField0 xmlns="37885fea-a9db-4aab-a444-4bd650068959">
      <Terms xmlns="http://schemas.microsoft.com/office/infopath/2007/PartnerControls"/>
    </bsoneInformationTypeTaxHTField0>
    <bsoneDocumentTypeTaxHTField0 xmlns="37885fea-a9db-4aab-a444-4bd650068959">
      <Terms xmlns="http://schemas.microsoft.com/office/infopath/2007/PartnerControls"/>
    </bsoneDocumentTypeTaxHTField0>
    <bsoneDepartmentTaxHTField0 xmlns="37885fea-a9db-4aab-a444-4bd650068959">
      <Terms xmlns="http://schemas.microsoft.com/office/infopath/2007/PartnerControls"/>
    </bsoneDepartmentTaxHTField0>
    <bsoneCostCenterTaxHTField0 xmlns="37885fea-a9db-4aab-a444-4bd650068959">
      <Terms xmlns="http://schemas.microsoft.com/office/infopath/2007/PartnerControls">
        <TermInfo xmlns="http://schemas.microsoft.com/office/infopath/2007/PartnerControls">
          <TermName xmlns="http://schemas.microsoft.com/office/infopath/2007/PartnerControls">262 - Leitung Gastro (0090000)</TermName>
          <TermId xmlns="http://schemas.microsoft.com/office/infopath/2007/PartnerControls">e667a482-056e-429f-9144-33684a46c98d</TermId>
        </TermInfo>
      </Terms>
    </bsoneCostCenterTaxHTField0>
    <bsoneLanguagesTaxHTField0 xmlns="37885fea-a9db-4aab-a444-4bd650068959">
      <Terms xmlns="http://schemas.microsoft.com/office/infopath/2007/PartnerControls"/>
    </bsoneLanguagesTaxHTField0>
    <bsoneInformationChannelsTaxHTField0 xmlns="37885fea-a9db-4aab-a444-4bd650068959">
      <Terms xmlns="http://schemas.microsoft.com/office/infopath/2007/PartnerControls"/>
    </bsoneInformationChannelsTaxHTField0>
  </documentManagement>
</p:properties>
</file>

<file path=customXml/itemProps1.xml><?xml version="1.0" encoding="utf-8"?>
<ds:datastoreItem xmlns:ds="http://schemas.openxmlformats.org/officeDocument/2006/customXml" ds:itemID="{36600679-B43F-44CA-9C73-A8C18D609E7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4C62CDE-0C06-42B2-A6FC-38224987FC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7885fea-a9db-4aab-a444-4bd650068959"/>
    <ds:schemaRef ds:uri="a0ca7b2a-3087-49e1-a593-6e44e6aea0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66A5C51-B364-41C7-962F-C0E32644F235}">
  <ds:schemaRefs>
    <ds:schemaRef ds:uri="http://schemas.microsoft.com/office/2006/metadata/properties"/>
    <ds:schemaRef ds:uri="http://www.w3.org/XML/1998/namespace"/>
    <ds:schemaRef ds:uri="http://purl.org/dc/terms/"/>
    <ds:schemaRef ds:uri="http://purl.org/dc/elements/1.1/"/>
    <ds:schemaRef ds:uri="http://schemas.microsoft.com/office/2006/documentManagement/types"/>
    <ds:schemaRef ds:uri="a0ca7b2a-3087-49e1-a593-6e44e6aea044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37885fea-a9db-4aab-a444-4bd650068959"/>
  </ds:schemaRefs>
</ds:datastoreItem>
</file>

<file path=docMetadata/LabelInfo.xml><?xml version="1.0" encoding="utf-8"?>
<clbl:labelList xmlns:clbl="http://schemas.microsoft.com/office/2020/mipLabelMetadata">
  <clbl:label id="{4bad0d50-9cbb-471c-bae7-38b20ec0f1f9}" enabled="1" method="Standard" siteId="{35aa8c5b-ac0a-4b15-9788-ff6dfa22901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202</Words>
  <Application>Microsoft Office PowerPoint</Application>
  <PresentationFormat>Benutzerdefiniert</PresentationFormat>
  <Paragraphs>53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Helvetica</vt:lpstr>
      <vt:lpstr>Maax</vt:lpstr>
      <vt:lpstr>Office Theme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MENÜPLAN  GRILLSTATION</dc:title>
  <dc:creator>Jovana Markovic | FolienWerke GmbH</dc:creator>
  <cp:lastModifiedBy>Wunderlich, Florian-GMOS</cp:lastModifiedBy>
  <cp:revision>66</cp:revision>
  <cp:lastPrinted>2026-07-16T04:34:44Z</cp:lastPrinted>
  <dcterms:created xsi:type="dcterms:W3CDTF">2019-05-01T19:50:54Z</dcterms:created>
  <dcterms:modified xsi:type="dcterms:W3CDTF">2026-07-17T10:47:24Z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0x010100FCA21E569D349C41B6AC01249458EA62</vt:lpwstr>
  </property>
  <property fmtid="{D5CDD505-2E9C-101B-9397-08002B2CF9AE}" pid="3" name="Order">
    <vt:r8>44600</vt:r8>
  </property>
  <property fmtid="{D5CDD505-2E9C-101B-9397-08002B2CF9AE}" pid="4" name="bsoneLanguages">
    <vt:lpwstr/>
  </property>
  <property fmtid="{D5CDD505-2E9C-101B-9397-08002B2CF9AE}" pid="5" name="bsoneDepartment">
    <vt:lpwstr/>
  </property>
  <property fmtid="{D5CDD505-2E9C-101B-9397-08002B2CF9AE}" pid="6" name="bsoneInformationType">
    <vt:lpwstr/>
  </property>
  <property fmtid="{D5CDD505-2E9C-101B-9397-08002B2CF9AE}" pid="7" name="bsoneInformationTopics">
    <vt:lpwstr/>
  </property>
  <property fmtid="{D5CDD505-2E9C-101B-9397-08002B2CF9AE}" pid="8" name="bsoneDocumentType">
    <vt:lpwstr/>
  </property>
  <property fmtid="{D5CDD505-2E9C-101B-9397-08002B2CF9AE}" pid="9" name="bsoneLegalEntity">
    <vt:lpwstr>1;#GMOS|734a8e04-c929-41f8-8eac-705176bc2b32</vt:lpwstr>
  </property>
  <property fmtid="{D5CDD505-2E9C-101B-9397-08002B2CF9AE}" pid="10" name="bsoneCostCenter">
    <vt:lpwstr>2;#262 - Leitung Gastro (0090000)|e667a482-056e-429f-9144-33684a46c98d</vt:lpwstr>
  </property>
  <property fmtid="{D5CDD505-2E9C-101B-9397-08002B2CF9AE}" pid="11" name="bsoneInformationChannels">
    <vt:lpwstr/>
  </property>
</Properties>
</file>